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6C597-5C9C-4D6D-D795-3C4E722E3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5D87E8-31BC-1972-F5FB-9106BD976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1D648D-1EBE-9FAA-994F-64F51009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2FB8A-D9BE-2AD9-CF6E-6FEA7814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27C494-A08A-E0C1-22A9-7434EF5E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274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95052-B89B-6682-A694-88EE09C1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DD782D-B890-DA99-BAF4-410665380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8CAD7C-7DBF-0F2D-28D2-05576F39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254A8C-8748-81AA-DB39-84565785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021A3D-C7E0-5F8E-70B9-0D22EEFB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738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5784EE-04BE-9479-BCA1-91A3E42F2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992B7F-A89B-E8AA-4C0D-9DF350065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C73431-FAB7-B73D-DEC5-A7CADFA3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3996B5-D620-CB57-F102-2C72D863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DDD8C-10C3-02D6-C730-868251D3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697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3B807-3C99-8C7C-9067-3A4919F4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CBF5D-E1EE-2406-73E4-79DDEE6D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F8B30-F1F9-75BF-0DF1-0DE3948F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5A0B2-7E92-5969-3179-7F96EC09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8D19F2-5402-0C56-BD2F-C21D7966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755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4BE6D-989E-C0F4-5074-94B823FA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351DE3-F372-4621-A14A-0D961D4C4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3F19B-7578-7830-5628-66E1E4E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3D4C88-8345-6E95-16BD-2DA43E69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C064F-5E55-6621-3C7A-677EDCD1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812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515BF-6AC9-198E-9FEC-93C48443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22A283-6F2C-0CC3-3B2D-E1FA5E728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C6E706-3208-51D0-040F-ABD930796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574CD-4E98-0CF6-DFBC-80CCEAC4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9387A8-A703-DDA5-A350-28C38A46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01D61B-69D1-C76C-6F3B-6B896F42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10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9B48C-692E-CDF9-47FC-8ECEF87B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5899B-858E-B226-B6BB-CBC5E8E3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B18C48-529E-E1D7-2891-3254F4397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26D6BE-D2B9-13EA-DF4E-0FF5ECFA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411AED-1D90-8B33-1D92-6E00221F8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A2C0AE-ABFB-7148-A012-508235B8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142D2C-DFCC-BB5E-034B-DC198191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F12E8F-15F9-13F4-95AB-3B404A37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915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048B3-DE1F-927F-638E-1B85AF8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085873-C43B-91B5-04E5-AF8E76CC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C291DA-3FFA-908B-B1A1-508E7A98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971DBA-0294-0796-4EBC-17424122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06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8CDBF69-311D-FD99-23C0-60CD402B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C379A0-8F0C-7AD1-3643-9AF251D1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AE698C-0209-AC6C-A960-312AB113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44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4804D-9C9B-A035-EC42-2A702F8C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5B3F4-BEE9-9029-64A4-591887D0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25D3D9-4A79-C47F-B84D-7F6F149E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32F030-CCFF-BBCF-AEF3-547DEA63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873F22-0BC6-C572-1864-698702A4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54D8D8-4C82-A037-34C5-CA62253E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879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7A94A-7DC2-9D99-3264-A45DBCC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0019DF-F3E5-5A89-C633-3983CD105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93DE64-BFCC-187D-B5F5-08F030957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809E9D-9334-B76A-0DFA-470BD5E5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58FC5F-E578-394F-0D25-E1374671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E3E99E-CAED-5748-B856-11905DED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376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F945F2-F631-8560-F949-D27BE513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50D28-B0E3-1DE7-C2A2-301B85A39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43014-92A4-3007-3A91-A2D3EB1AF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37F16-CB52-7D46-928A-89A1275F06CE}" type="datetimeFigureOut">
              <a:rPr lang="es-CL" smtClean="0"/>
              <a:t>25-08-22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CB07D-B4FD-7060-BCE4-9F31CFBD2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BC819E-00EE-517B-EB4B-A77350D03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9B39C-D9D4-764A-8FA0-A8F7BEB2D8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8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8D5BE-64CB-2658-C487-DDD1BEE60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Proyecto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EC28C2-5D0F-DC95-8B02-CB51A3531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err="1"/>
              <a:t>ticketera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5176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CA18D-7815-C140-6F87-9498DC0D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Debe tener </a:t>
            </a:r>
            <a:r>
              <a:rPr lang="es-CL" dirty="0" err="1"/>
              <a:t>login</a:t>
            </a:r>
            <a:endParaRPr lang="es-C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99333EE-3E1E-DF4C-2BD2-D19F03BE2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045" y="1825625"/>
            <a:ext cx="94799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EF430-44CC-4EDE-77D1-53B78806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Debe tener un formulario de registro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1F8F23-6F1F-0690-23B0-94E1FE99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423" y="1825625"/>
            <a:ext cx="57291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260D8-CC78-3F2D-A61C-422C8EB6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Debe mostrar los eventos y un buscador (por nombre)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9CA8BC-1FB2-4C1D-921F-2675E039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0FF2D1-8838-0C95-D05E-52505425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25" y="1990771"/>
            <a:ext cx="8019750" cy="45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898D2-938F-A195-F338-6231E173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F8699F-3967-CEA8-A16E-E6E58A74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0686" cy="4351338"/>
          </a:xfrm>
        </p:spPr>
        <p:txBody>
          <a:bodyPr/>
          <a:lstStyle/>
          <a:p>
            <a:r>
              <a:rPr lang="es-CL" dirty="0"/>
              <a:t>Cada evento muestra las fechas disponibles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299F73-5DAF-EB42-EE68-C7784AA0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84150"/>
            <a:ext cx="4991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325F9-14F4-C2EA-1D51-C7510DD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7F2A93-C506-AF7C-230E-143F5EAD0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2341" cy="4351338"/>
          </a:xfrm>
        </p:spPr>
        <p:txBody>
          <a:bodyPr/>
          <a:lstStyle/>
          <a:p>
            <a:r>
              <a:rPr lang="es-CL" dirty="0"/>
              <a:t>En cada fecha se puede comprar tickets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C6B692-CF75-5894-A39A-FB01809DB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9" t="14216" r="39560" b="18331"/>
          <a:stretch/>
        </p:blipFill>
        <p:spPr>
          <a:xfrm>
            <a:off x="5874979" y="1061266"/>
            <a:ext cx="5478821" cy="5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AFC24-0DB1-C4B6-E536-0492D3D5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37D2F8-0BDE-6B2F-E1E2-503F1656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831" y="1865313"/>
            <a:ext cx="10515600" cy="4351338"/>
          </a:xfrm>
        </p:spPr>
        <p:txBody>
          <a:bodyPr/>
          <a:lstStyle/>
          <a:p>
            <a:r>
              <a:rPr lang="es-CL" dirty="0"/>
              <a:t>Seleccionar </a:t>
            </a:r>
            <a:r>
              <a:rPr lang="es-CL" dirty="0" err="1"/>
              <a:t>Nº</a:t>
            </a:r>
            <a:r>
              <a:rPr lang="es-CL" dirty="0"/>
              <a:t> de asiento pinchando en uno:</a:t>
            </a:r>
          </a:p>
          <a:p>
            <a:pPr lvl="1"/>
            <a:r>
              <a:rPr lang="es-CL" dirty="0"/>
              <a:t>Asientos numerados del 1-50</a:t>
            </a:r>
          </a:p>
          <a:p>
            <a:pPr lvl="1"/>
            <a:r>
              <a:rPr lang="es-CL" dirty="0"/>
              <a:t>Mostrar la distribución de asientos, ejemplo:</a:t>
            </a:r>
          </a:p>
          <a:p>
            <a:pPr lvl="1"/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F91321-A12B-460A-0418-705FEB24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31" y="627899"/>
            <a:ext cx="5709401" cy="1062789"/>
          </a:xfrm>
          <a:prstGeom prst="rect">
            <a:avLst/>
          </a:prstGeom>
        </p:spPr>
      </p:pic>
      <p:pic>
        <p:nvPicPr>
          <p:cNvPr id="1026" name="Picture 2" descr="111,502 &quot;1.50&quot; Images, Stock Photos &amp; Vectors | Shutterstock">
            <a:extLst>
              <a:ext uri="{FF2B5EF4-FFF2-40B4-BE49-F238E27FC236}">
                <a16:creationId xmlns:a16="http://schemas.microsoft.com/office/drawing/2014/main" id="{225D3AA3-1423-46E1-F840-64450E5C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02" y="3643055"/>
            <a:ext cx="6096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1A730F1-CDE0-18C7-3D73-9CBCB26DBABE}"/>
              </a:ext>
            </a:extLst>
          </p:cNvPr>
          <p:cNvSpPr/>
          <p:nvPr/>
        </p:nvSpPr>
        <p:spPr>
          <a:xfrm>
            <a:off x="5115697" y="3534032"/>
            <a:ext cx="5461687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Escenario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CE2688C-405E-6033-89EA-B46B204AE857}"/>
              </a:ext>
            </a:extLst>
          </p:cNvPr>
          <p:cNvSpPr/>
          <p:nvPr/>
        </p:nvSpPr>
        <p:spPr>
          <a:xfrm>
            <a:off x="5115697" y="3534032"/>
            <a:ext cx="5461687" cy="32251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575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9E4A0-AEEC-DF18-824D-310247C4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Mostrar en “Mi cuenta”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449B3C-74E8-8D53-D6E9-F48E3BFA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Los asientos comprados para cada evento-fecha</a:t>
            </a:r>
          </a:p>
        </p:txBody>
      </p:sp>
    </p:spTree>
    <p:extLst>
      <p:ext uri="{BB962C8B-B14F-4D97-AF65-F5344CB8AC3E}">
        <p14:creationId xmlns:p14="http://schemas.microsoft.com/office/powerpoint/2010/main" val="946845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69</Words>
  <Application>Microsoft Macintosh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Proyecto </vt:lpstr>
      <vt:lpstr>Debe tener login</vt:lpstr>
      <vt:lpstr>Debe tener un formulario de registro</vt:lpstr>
      <vt:lpstr>Debe mostrar los eventos y un buscador (por nombre)</vt:lpstr>
      <vt:lpstr>Presentación de PowerPoint</vt:lpstr>
      <vt:lpstr>Presentación de PowerPoint</vt:lpstr>
      <vt:lpstr>Presentación de PowerPoint</vt:lpstr>
      <vt:lpstr>Mostrar en “Mi cuenta”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</dc:title>
  <dc:creator>Jonathan Frez</dc:creator>
  <cp:lastModifiedBy>Jonathan Frez</cp:lastModifiedBy>
  <cp:revision>2</cp:revision>
  <dcterms:created xsi:type="dcterms:W3CDTF">2022-08-25T17:27:49Z</dcterms:created>
  <dcterms:modified xsi:type="dcterms:W3CDTF">2022-08-25T18:19:17Z</dcterms:modified>
</cp:coreProperties>
</file>